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  <p:sldId id="262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3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2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652D-9594-44EB-93D2-F1611EDCD8F9}" type="datetimeFigureOut">
              <a:rPr kumimoji="1" lang="ja-JP" altLang="en-US" smtClean="0"/>
              <a:t>2023/12/30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84B88-4CD7-4E16-997C-AB88A2FED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339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652D-9594-44EB-93D2-F1611EDCD8F9}" type="datetimeFigureOut">
              <a:rPr kumimoji="1" lang="ja-JP" altLang="en-US" smtClean="0"/>
              <a:t>2023/12/30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84B88-4CD7-4E16-997C-AB88A2FED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233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652D-9594-44EB-93D2-F1611EDCD8F9}" type="datetimeFigureOut">
              <a:rPr kumimoji="1" lang="ja-JP" altLang="en-US" smtClean="0"/>
              <a:t>2023/12/30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84B88-4CD7-4E16-997C-AB88A2FED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67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652D-9594-44EB-93D2-F1611EDCD8F9}" type="datetimeFigureOut">
              <a:rPr kumimoji="1" lang="ja-JP" altLang="en-US" smtClean="0"/>
              <a:t>2023/12/30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84B88-4CD7-4E16-997C-AB88A2FED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736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652D-9594-44EB-93D2-F1611EDCD8F9}" type="datetimeFigureOut">
              <a:rPr kumimoji="1" lang="ja-JP" altLang="en-US" smtClean="0"/>
              <a:t>2023/12/30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84B88-4CD7-4E16-997C-AB88A2FED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335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652D-9594-44EB-93D2-F1611EDCD8F9}" type="datetimeFigureOut">
              <a:rPr kumimoji="1" lang="ja-JP" altLang="en-US" smtClean="0"/>
              <a:t>2023/12/30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84B88-4CD7-4E16-997C-AB88A2FED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651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652D-9594-44EB-93D2-F1611EDCD8F9}" type="datetimeFigureOut">
              <a:rPr kumimoji="1" lang="ja-JP" altLang="en-US" smtClean="0"/>
              <a:t>2023/12/30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84B88-4CD7-4E16-997C-AB88A2FED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00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652D-9594-44EB-93D2-F1611EDCD8F9}" type="datetimeFigureOut">
              <a:rPr kumimoji="1" lang="ja-JP" altLang="en-US" smtClean="0"/>
              <a:t>2023/12/30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84B88-4CD7-4E16-997C-AB88A2FED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321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652D-9594-44EB-93D2-F1611EDCD8F9}" type="datetimeFigureOut">
              <a:rPr kumimoji="1" lang="ja-JP" altLang="en-US" smtClean="0"/>
              <a:t>2023/12/30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84B88-4CD7-4E16-997C-AB88A2FED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31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652D-9594-44EB-93D2-F1611EDCD8F9}" type="datetimeFigureOut">
              <a:rPr kumimoji="1" lang="ja-JP" altLang="en-US" smtClean="0"/>
              <a:t>2023/12/30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84B88-4CD7-4E16-997C-AB88A2FED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103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652D-9594-44EB-93D2-F1611EDCD8F9}" type="datetimeFigureOut">
              <a:rPr kumimoji="1" lang="ja-JP" altLang="en-US" smtClean="0"/>
              <a:t>2023/12/30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84B88-4CD7-4E16-997C-AB88A2FED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85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F652D-9594-44EB-93D2-F1611EDCD8F9}" type="datetimeFigureOut">
              <a:rPr kumimoji="1" lang="ja-JP" altLang="en-US" smtClean="0"/>
              <a:t>2023/12/30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84B88-4CD7-4E16-997C-AB88A2FED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3169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左大かっこ 47">
            <a:extLst>
              <a:ext uri="{FF2B5EF4-FFF2-40B4-BE49-F238E27FC236}">
                <a16:creationId xmlns:a16="http://schemas.microsoft.com/office/drawing/2014/main" id="{6655B93A-E083-42A6-AB3F-30237C5F4BFB}"/>
              </a:ext>
            </a:extLst>
          </p:cNvPr>
          <p:cNvSpPr/>
          <p:nvPr/>
        </p:nvSpPr>
        <p:spPr>
          <a:xfrm>
            <a:off x="533400" y="1724024"/>
            <a:ext cx="880621" cy="4084379"/>
          </a:xfrm>
          <a:prstGeom prst="leftBracket">
            <a:avLst>
              <a:gd name="adj" fmla="val 27680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236E1AD-F863-4BFF-91A1-FB2403E4C703}"/>
              </a:ext>
            </a:extLst>
          </p:cNvPr>
          <p:cNvSpPr txBox="1"/>
          <p:nvPr/>
        </p:nvSpPr>
        <p:spPr>
          <a:xfrm>
            <a:off x="171449" y="238124"/>
            <a:ext cx="4214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CENTER-2F 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西側催事スペース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4D1FCF2-705E-495B-BE32-83F87852C69C}"/>
              </a:ext>
            </a:extLst>
          </p:cNvPr>
          <p:cNvSpPr/>
          <p:nvPr/>
        </p:nvSpPr>
        <p:spPr>
          <a:xfrm>
            <a:off x="1400174" y="1702593"/>
            <a:ext cx="2700000" cy="41195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61F9E99-B563-4980-AF24-B7AA6D73BB04}"/>
              </a:ext>
            </a:extLst>
          </p:cNvPr>
          <p:cNvSpPr/>
          <p:nvPr/>
        </p:nvSpPr>
        <p:spPr>
          <a:xfrm>
            <a:off x="4927815" y="1702593"/>
            <a:ext cx="3197012" cy="41195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5CF09905-E4C0-486F-BF5D-A08F6692DCA8}"/>
              </a:ext>
            </a:extLst>
          </p:cNvPr>
          <p:cNvSpPr/>
          <p:nvPr/>
        </p:nvSpPr>
        <p:spPr>
          <a:xfrm>
            <a:off x="914400" y="3238500"/>
            <a:ext cx="476250" cy="828675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柱</a:t>
            </a: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877CBB3F-F58F-4066-8038-16DB608E7C79}"/>
              </a:ext>
            </a:extLst>
          </p:cNvPr>
          <p:cNvSpPr/>
          <p:nvPr/>
        </p:nvSpPr>
        <p:spPr>
          <a:xfrm>
            <a:off x="7648577" y="3238500"/>
            <a:ext cx="476250" cy="828675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柱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54AB9C0-3F1B-44E5-B602-83C8EC0A567E}"/>
              </a:ext>
            </a:extLst>
          </p:cNvPr>
          <p:cNvSpPr/>
          <p:nvPr/>
        </p:nvSpPr>
        <p:spPr>
          <a:xfrm>
            <a:off x="1238251" y="738661"/>
            <a:ext cx="6389564" cy="32361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ココカラファイン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653EBC68-038D-4528-9DA3-9AB9ABADE820}"/>
              </a:ext>
            </a:extLst>
          </p:cNvPr>
          <p:cNvSpPr/>
          <p:nvPr/>
        </p:nvSpPr>
        <p:spPr>
          <a:xfrm>
            <a:off x="7664846" y="738660"/>
            <a:ext cx="677163" cy="32361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JTB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A1EC8A1-B961-40C9-91BF-098C380C13CF}"/>
              </a:ext>
            </a:extLst>
          </p:cNvPr>
          <p:cNvSpPr txBox="1"/>
          <p:nvPr/>
        </p:nvSpPr>
        <p:spPr>
          <a:xfrm>
            <a:off x="-1035" y="1600201"/>
            <a:ext cx="324000" cy="18287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風除室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AA252460-9D00-449F-99BD-3CDCC07F3AF8}"/>
              </a:ext>
            </a:extLst>
          </p:cNvPr>
          <p:cNvSpPr/>
          <p:nvPr/>
        </p:nvSpPr>
        <p:spPr>
          <a:xfrm>
            <a:off x="164305" y="6353294"/>
            <a:ext cx="1332000" cy="32361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オートスロープ</a:t>
            </a: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4898BA08-F5B8-4DD9-8EC8-A51723896D89}"/>
              </a:ext>
            </a:extLst>
          </p:cNvPr>
          <p:cNvCxnSpPr>
            <a:cxnSpLocks/>
          </p:cNvCxnSpPr>
          <p:nvPr/>
        </p:nvCxnSpPr>
        <p:spPr>
          <a:xfrm flipV="1">
            <a:off x="1304925" y="2720503"/>
            <a:ext cx="6819902" cy="703591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4" name="楕円 33">
            <a:extLst>
              <a:ext uri="{FF2B5EF4-FFF2-40B4-BE49-F238E27FC236}">
                <a16:creationId xmlns:a16="http://schemas.microsoft.com/office/drawing/2014/main" id="{8554F795-9D45-48B8-9FC4-93FD7C4AB0A4}"/>
              </a:ext>
            </a:extLst>
          </p:cNvPr>
          <p:cNvSpPr/>
          <p:nvPr/>
        </p:nvSpPr>
        <p:spPr>
          <a:xfrm>
            <a:off x="1314450" y="3576637"/>
            <a:ext cx="181855" cy="15716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95C5146B-63C0-44BC-909B-0EAF1D25A7A6}"/>
              </a:ext>
            </a:extLst>
          </p:cNvPr>
          <p:cNvSpPr/>
          <p:nvPr/>
        </p:nvSpPr>
        <p:spPr>
          <a:xfrm>
            <a:off x="7847953" y="1359502"/>
            <a:ext cx="1336900" cy="2267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防火シャッター</a:t>
            </a:r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10A0AD3F-703C-460B-9355-14DF3A17A3F8}"/>
              </a:ext>
            </a:extLst>
          </p:cNvPr>
          <p:cNvSpPr/>
          <p:nvPr/>
        </p:nvSpPr>
        <p:spPr>
          <a:xfrm>
            <a:off x="7542919" y="3500436"/>
            <a:ext cx="181855" cy="15716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フローチャート: 抜出し 37">
            <a:extLst>
              <a:ext uri="{FF2B5EF4-FFF2-40B4-BE49-F238E27FC236}">
                <a16:creationId xmlns:a16="http://schemas.microsoft.com/office/drawing/2014/main" id="{22D25D4C-5D00-4721-92D3-1A768C5DB508}"/>
              </a:ext>
            </a:extLst>
          </p:cNvPr>
          <p:cNvSpPr/>
          <p:nvPr/>
        </p:nvSpPr>
        <p:spPr>
          <a:xfrm>
            <a:off x="7548124" y="3705223"/>
            <a:ext cx="181855" cy="157163"/>
          </a:xfrm>
          <a:prstGeom prst="flowChartExtra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左大かっこ 39">
            <a:extLst>
              <a:ext uri="{FF2B5EF4-FFF2-40B4-BE49-F238E27FC236}">
                <a16:creationId xmlns:a16="http://schemas.microsoft.com/office/drawing/2014/main" id="{A52918DB-0919-43C7-9766-0B98DBBCDCD7}"/>
              </a:ext>
            </a:extLst>
          </p:cNvPr>
          <p:cNvSpPr/>
          <p:nvPr/>
        </p:nvSpPr>
        <p:spPr>
          <a:xfrm>
            <a:off x="1145161" y="1712795"/>
            <a:ext cx="291303" cy="1687865"/>
          </a:xfrm>
          <a:prstGeom prst="leftBracket">
            <a:avLst>
              <a:gd name="adj" fmla="val 29750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5B73BB8C-D640-4D67-A66F-FEB665D19BCE}"/>
              </a:ext>
            </a:extLst>
          </p:cNvPr>
          <p:cNvSpPr/>
          <p:nvPr/>
        </p:nvSpPr>
        <p:spPr>
          <a:xfrm>
            <a:off x="731197" y="2505732"/>
            <a:ext cx="611815" cy="254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2,000㎜</a:t>
            </a:r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55A8F433-B832-44A9-999E-5B338489EA57}"/>
              </a:ext>
            </a:extLst>
          </p:cNvPr>
          <p:cNvCxnSpPr>
            <a:cxnSpLocks/>
          </p:cNvCxnSpPr>
          <p:nvPr/>
        </p:nvCxnSpPr>
        <p:spPr>
          <a:xfrm flipH="1">
            <a:off x="1153605" y="3682158"/>
            <a:ext cx="226438" cy="500355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53C179F2-8FFB-4E61-8134-21290BC6B11C}"/>
              </a:ext>
            </a:extLst>
          </p:cNvPr>
          <p:cNvSpPr/>
          <p:nvPr/>
        </p:nvSpPr>
        <p:spPr>
          <a:xfrm>
            <a:off x="276973" y="4140398"/>
            <a:ext cx="1332000" cy="3236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accent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コンセント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140EB221-74CC-49BA-B147-B56FBBFA6826}"/>
              </a:ext>
            </a:extLst>
          </p:cNvPr>
          <p:cNvSpPr/>
          <p:nvPr/>
        </p:nvSpPr>
        <p:spPr>
          <a:xfrm>
            <a:off x="197797" y="3688200"/>
            <a:ext cx="659451" cy="254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5,400㎜</a:t>
            </a:r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EC86A80A-C5F9-42E2-9B17-2CAD47FB5F99}"/>
              </a:ext>
            </a:extLst>
          </p:cNvPr>
          <p:cNvSpPr txBox="1"/>
          <p:nvPr/>
        </p:nvSpPr>
        <p:spPr>
          <a:xfrm>
            <a:off x="7103425" y="1358902"/>
            <a:ext cx="6594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奥側</a:t>
            </a:r>
          </a:p>
        </p:txBody>
      </p:sp>
      <p:sp>
        <p:nvSpPr>
          <p:cNvPr id="52" name="左大かっこ 51">
            <a:extLst>
              <a:ext uri="{FF2B5EF4-FFF2-40B4-BE49-F238E27FC236}">
                <a16:creationId xmlns:a16="http://schemas.microsoft.com/office/drawing/2014/main" id="{3A732BA2-8168-4974-893E-C057C08927FF}"/>
              </a:ext>
            </a:extLst>
          </p:cNvPr>
          <p:cNvSpPr/>
          <p:nvPr/>
        </p:nvSpPr>
        <p:spPr>
          <a:xfrm rot="16200000" flipV="1">
            <a:off x="4397687" y="5520412"/>
            <a:ext cx="219695" cy="795674"/>
          </a:xfrm>
          <a:prstGeom prst="leftBracket">
            <a:avLst>
              <a:gd name="adj" fmla="val 21635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B16EC79F-C0A8-4FDD-AC67-DB5E2DDA2440}"/>
              </a:ext>
            </a:extLst>
          </p:cNvPr>
          <p:cNvCxnSpPr/>
          <p:nvPr/>
        </p:nvCxnSpPr>
        <p:spPr>
          <a:xfrm>
            <a:off x="4115750" y="1712796"/>
            <a:ext cx="828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B5547589-C64D-44FD-ADE8-D6869A77A9EC}"/>
              </a:ext>
            </a:extLst>
          </p:cNvPr>
          <p:cNvCxnSpPr>
            <a:cxnSpLocks/>
          </p:cNvCxnSpPr>
          <p:nvPr/>
        </p:nvCxnSpPr>
        <p:spPr>
          <a:xfrm>
            <a:off x="4100174" y="5818071"/>
            <a:ext cx="80757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36615A1B-6600-4952-9989-5FA67F1A53A1}"/>
              </a:ext>
            </a:extLst>
          </p:cNvPr>
          <p:cNvSpPr/>
          <p:nvPr/>
        </p:nvSpPr>
        <p:spPr>
          <a:xfrm>
            <a:off x="4204428" y="5951141"/>
            <a:ext cx="659451" cy="254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1,800㎜</a:t>
            </a:r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" name="左大かっこ 57">
            <a:extLst>
              <a:ext uri="{FF2B5EF4-FFF2-40B4-BE49-F238E27FC236}">
                <a16:creationId xmlns:a16="http://schemas.microsoft.com/office/drawing/2014/main" id="{AA191534-2A3A-4552-A4EF-68B314193A85}"/>
              </a:ext>
            </a:extLst>
          </p:cNvPr>
          <p:cNvSpPr/>
          <p:nvPr/>
        </p:nvSpPr>
        <p:spPr>
          <a:xfrm rot="16200000" flipV="1">
            <a:off x="2612626" y="4614840"/>
            <a:ext cx="292044" cy="2716945"/>
          </a:xfrm>
          <a:prstGeom prst="leftBracket">
            <a:avLst>
              <a:gd name="adj" fmla="val 78812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16DF3F75-7755-45E3-BF77-952D60C8E16B}"/>
              </a:ext>
            </a:extLst>
          </p:cNvPr>
          <p:cNvSpPr txBox="1"/>
          <p:nvPr/>
        </p:nvSpPr>
        <p:spPr>
          <a:xfrm>
            <a:off x="1304925" y="1358903"/>
            <a:ext cx="8499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入口側</a:t>
            </a: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A0CE4E53-F74D-4FEC-8441-CEEE25E01AF2}"/>
              </a:ext>
            </a:extLst>
          </p:cNvPr>
          <p:cNvSpPr/>
          <p:nvPr/>
        </p:nvSpPr>
        <p:spPr>
          <a:xfrm>
            <a:off x="2420448" y="6041908"/>
            <a:ext cx="659451" cy="254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3,000㎜</a:t>
            </a:r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左大かっこ 59">
            <a:extLst>
              <a:ext uri="{FF2B5EF4-FFF2-40B4-BE49-F238E27FC236}">
                <a16:creationId xmlns:a16="http://schemas.microsoft.com/office/drawing/2014/main" id="{84FA9AA6-FEEB-4C2D-9C1F-37FD00CEFF77}"/>
              </a:ext>
            </a:extLst>
          </p:cNvPr>
          <p:cNvSpPr/>
          <p:nvPr/>
        </p:nvSpPr>
        <p:spPr>
          <a:xfrm rot="16200000" flipV="1">
            <a:off x="6388593" y="4325182"/>
            <a:ext cx="228524" cy="3194965"/>
          </a:xfrm>
          <a:prstGeom prst="leftBracket">
            <a:avLst>
              <a:gd name="adj" fmla="val 78812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F6A8B3E1-9FA1-4A8D-B61F-665E6B40166B}"/>
              </a:ext>
            </a:extLst>
          </p:cNvPr>
          <p:cNvSpPr/>
          <p:nvPr/>
        </p:nvSpPr>
        <p:spPr>
          <a:xfrm>
            <a:off x="6356234" y="5938542"/>
            <a:ext cx="659451" cy="254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3,900㎜</a:t>
            </a:r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F111811B-B260-4C80-9D8A-82914CAE093A}"/>
              </a:ext>
            </a:extLst>
          </p:cNvPr>
          <p:cNvCxnSpPr>
            <a:cxnSpLocks/>
          </p:cNvCxnSpPr>
          <p:nvPr/>
        </p:nvCxnSpPr>
        <p:spPr>
          <a:xfrm flipH="1">
            <a:off x="7663579" y="3181306"/>
            <a:ext cx="561701" cy="328601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9C543BA0-B8A3-4A49-8ED6-EE35C35D2E46}"/>
              </a:ext>
            </a:extLst>
          </p:cNvPr>
          <p:cNvSpPr/>
          <p:nvPr/>
        </p:nvSpPr>
        <p:spPr>
          <a:xfrm>
            <a:off x="8100338" y="3065440"/>
            <a:ext cx="1002664" cy="3228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accent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コンセント</a:t>
            </a:r>
          </a:p>
        </p:txBody>
      </p: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4C7560E3-BF0B-4F38-A2BB-C6F029B01326}"/>
              </a:ext>
            </a:extLst>
          </p:cNvPr>
          <p:cNvCxnSpPr>
            <a:cxnSpLocks/>
          </p:cNvCxnSpPr>
          <p:nvPr/>
        </p:nvCxnSpPr>
        <p:spPr>
          <a:xfrm>
            <a:off x="7640552" y="3815538"/>
            <a:ext cx="673328" cy="362203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D2AC89D7-DDA0-4561-B555-E9E5E4937DA7}"/>
              </a:ext>
            </a:extLst>
          </p:cNvPr>
          <p:cNvSpPr/>
          <p:nvPr/>
        </p:nvSpPr>
        <p:spPr>
          <a:xfrm>
            <a:off x="8007674" y="4344086"/>
            <a:ext cx="1205851" cy="2058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accent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インプット端末</a:t>
            </a:r>
            <a:r>
              <a:rPr kumimoji="1" lang="en-US" altLang="ja-JP" sz="1050" dirty="0">
                <a:solidFill>
                  <a:schemeClr val="accent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LAN</a:t>
            </a:r>
            <a:endParaRPr kumimoji="1" lang="ja-JP" altLang="en-US" sz="1050" dirty="0">
              <a:solidFill>
                <a:schemeClr val="accent4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0" name="左大かっこ 69">
            <a:extLst>
              <a:ext uri="{FF2B5EF4-FFF2-40B4-BE49-F238E27FC236}">
                <a16:creationId xmlns:a16="http://schemas.microsoft.com/office/drawing/2014/main" id="{72E49488-2516-4B0E-A254-9A03EDD5C2B4}"/>
              </a:ext>
            </a:extLst>
          </p:cNvPr>
          <p:cNvSpPr/>
          <p:nvPr/>
        </p:nvSpPr>
        <p:spPr>
          <a:xfrm flipH="1">
            <a:off x="8135111" y="1734985"/>
            <a:ext cx="228599" cy="979796"/>
          </a:xfrm>
          <a:prstGeom prst="leftBracket">
            <a:avLst>
              <a:gd name="adj" fmla="val 29750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72FD3141-361B-4E57-A739-C43B385BD71E}"/>
              </a:ext>
            </a:extLst>
          </p:cNvPr>
          <p:cNvSpPr/>
          <p:nvPr/>
        </p:nvSpPr>
        <p:spPr>
          <a:xfrm>
            <a:off x="8197168" y="2103049"/>
            <a:ext cx="575204" cy="2117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1,200㎜</a:t>
            </a:r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28" name="二等辺三角形 1027">
            <a:extLst>
              <a:ext uri="{FF2B5EF4-FFF2-40B4-BE49-F238E27FC236}">
                <a16:creationId xmlns:a16="http://schemas.microsoft.com/office/drawing/2014/main" id="{039703F8-CFF3-42D5-916B-5DDEEBAEAEE2}"/>
              </a:ext>
            </a:extLst>
          </p:cNvPr>
          <p:cNvSpPr/>
          <p:nvPr/>
        </p:nvSpPr>
        <p:spPr>
          <a:xfrm rot="5400000">
            <a:off x="276973" y="2447925"/>
            <a:ext cx="264539" cy="172108"/>
          </a:xfrm>
          <a:prstGeom prst="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466A1166-8B9B-4485-A13C-C623053142A0}"/>
              </a:ext>
            </a:extLst>
          </p:cNvPr>
          <p:cNvCxnSpPr>
            <a:cxnSpLocks/>
          </p:cNvCxnSpPr>
          <p:nvPr/>
        </p:nvCxnSpPr>
        <p:spPr>
          <a:xfrm flipH="1">
            <a:off x="7238819" y="1536891"/>
            <a:ext cx="768856" cy="125723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CCF60FEF-420F-4BC6-9079-74B45A5AE231}"/>
              </a:ext>
            </a:extLst>
          </p:cNvPr>
          <p:cNvSpPr/>
          <p:nvPr/>
        </p:nvSpPr>
        <p:spPr>
          <a:xfrm>
            <a:off x="7625279" y="2524350"/>
            <a:ext cx="476250" cy="459704"/>
          </a:xfrm>
          <a:prstGeom prst="roundRect">
            <a:avLst>
              <a:gd name="adj" fmla="val 50000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柱</a:t>
            </a:r>
          </a:p>
        </p:txBody>
      </p:sp>
    </p:spTree>
    <p:extLst>
      <p:ext uri="{BB962C8B-B14F-4D97-AF65-F5344CB8AC3E}">
        <p14:creationId xmlns:p14="http://schemas.microsoft.com/office/powerpoint/2010/main" val="1673621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236E1AD-F863-4BFF-91A1-FB2403E4C703}"/>
              </a:ext>
            </a:extLst>
          </p:cNvPr>
          <p:cNvSpPr txBox="1"/>
          <p:nvPr/>
        </p:nvSpPr>
        <p:spPr>
          <a:xfrm>
            <a:off x="171450" y="27411"/>
            <a:ext cx="5629013" cy="641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CENTER-2F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インフォメーション前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東出入口周辺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　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54AB9C0-3F1B-44E5-B602-83C8EC0A567E}"/>
              </a:ext>
            </a:extLst>
          </p:cNvPr>
          <p:cNvSpPr/>
          <p:nvPr/>
        </p:nvSpPr>
        <p:spPr>
          <a:xfrm rot="2233501">
            <a:off x="4972710" y="1639470"/>
            <a:ext cx="2987058" cy="47502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フードコート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(Q's kitchen)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" name="左大かっこ 57">
            <a:extLst>
              <a:ext uri="{FF2B5EF4-FFF2-40B4-BE49-F238E27FC236}">
                <a16:creationId xmlns:a16="http://schemas.microsoft.com/office/drawing/2014/main" id="{AA191534-2A3A-4552-A4EF-68B314193A85}"/>
              </a:ext>
            </a:extLst>
          </p:cNvPr>
          <p:cNvSpPr/>
          <p:nvPr/>
        </p:nvSpPr>
        <p:spPr>
          <a:xfrm rot="7743673" flipV="1">
            <a:off x="5575046" y="1184488"/>
            <a:ext cx="255428" cy="3627006"/>
          </a:xfrm>
          <a:prstGeom prst="leftBracket">
            <a:avLst>
              <a:gd name="adj" fmla="val 34656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DD1FC4D7-FC8D-4833-9A22-597C4918317C}"/>
              </a:ext>
            </a:extLst>
          </p:cNvPr>
          <p:cNvSpPr/>
          <p:nvPr/>
        </p:nvSpPr>
        <p:spPr>
          <a:xfrm>
            <a:off x="1956493" y="6290917"/>
            <a:ext cx="2615507" cy="28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カプリチョーザ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5CF09905-E4C0-486F-BF5D-A08F6692DCA8}"/>
              </a:ext>
            </a:extLst>
          </p:cNvPr>
          <p:cNvSpPr/>
          <p:nvPr/>
        </p:nvSpPr>
        <p:spPr>
          <a:xfrm>
            <a:off x="5661945" y="4710203"/>
            <a:ext cx="905003" cy="978893"/>
          </a:xfrm>
          <a:prstGeom prst="roundRect">
            <a:avLst>
              <a:gd name="adj" fmla="val 16667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柱</a:t>
            </a:r>
          </a:p>
        </p:txBody>
      </p:sp>
      <p:sp>
        <p:nvSpPr>
          <p:cNvPr id="67" name="左大かっこ 66">
            <a:extLst>
              <a:ext uri="{FF2B5EF4-FFF2-40B4-BE49-F238E27FC236}">
                <a16:creationId xmlns:a16="http://schemas.microsoft.com/office/drawing/2014/main" id="{1E51184B-722C-4997-884F-A8B0B1D1F463}"/>
              </a:ext>
            </a:extLst>
          </p:cNvPr>
          <p:cNvSpPr/>
          <p:nvPr/>
        </p:nvSpPr>
        <p:spPr>
          <a:xfrm>
            <a:off x="1876344" y="1930919"/>
            <a:ext cx="409655" cy="3780000"/>
          </a:xfrm>
          <a:prstGeom prst="leftBracket">
            <a:avLst>
              <a:gd name="adj" fmla="val 44795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5F75996A-E3C8-480D-A1BE-7C711BE8DCAB}"/>
              </a:ext>
            </a:extLst>
          </p:cNvPr>
          <p:cNvSpPr/>
          <p:nvPr/>
        </p:nvSpPr>
        <p:spPr>
          <a:xfrm>
            <a:off x="5470737" y="2706441"/>
            <a:ext cx="659451" cy="254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3,410㎜</a:t>
            </a:r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A9A2106C-84DF-40F8-90D7-42BFAB90C8F9}"/>
              </a:ext>
            </a:extLst>
          </p:cNvPr>
          <p:cNvSpPr/>
          <p:nvPr/>
        </p:nvSpPr>
        <p:spPr>
          <a:xfrm>
            <a:off x="4822434" y="6291256"/>
            <a:ext cx="2615507" cy="29488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ポーラ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44D8EF47-0081-421B-9789-1E9CCF4260A8}"/>
              </a:ext>
            </a:extLst>
          </p:cNvPr>
          <p:cNvSpPr txBox="1"/>
          <p:nvPr/>
        </p:nvSpPr>
        <p:spPr>
          <a:xfrm rot="16200000">
            <a:off x="485381" y="5623908"/>
            <a:ext cx="548090" cy="13626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vert="eaVert" wrap="square" rtlCol="0" anchor="ctr" anchorCtr="0">
            <a:noAutofit/>
          </a:bodyPr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オートスロープ</a:t>
            </a:r>
          </a:p>
        </p:txBody>
      </p:sp>
      <p:sp>
        <p:nvSpPr>
          <p:cNvPr id="17" name="フリーフォーム: 図形 16">
            <a:extLst>
              <a:ext uri="{FF2B5EF4-FFF2-40B4-BE49-F238E27FC236}">
                <a16:creationId xmlns:a16="http://schemas.microsoft.com/office/drawing/2014/main" id="{9689B66E-C189-4849-99F0-4BA3E4F85363}"/>
              </a:ext>
            </a:extLst>
          </p:cNvPr>
          <p:cNvSpPr/>
          <p:nvPr/>
        </p:nvSpPr>
        <p:spPr>
          <a:xfrm>
            <a:off x="2214359" y="1930919"/>
            <a:ext cx="4788000" cy="3780000"/>
          </a:xfrm>
          <a:custGeom>
            <a:avLst/>
            <a:gdLst>
              <a:gd name="connsiteX0" fmla="*/ 0 w 5083728"/>
              <a:gd name="connsiteY0" fmla="*/ 0 h 3758268"/>
              <a:gd name="connsiteX1" fmla="*/ 33556 w 5083728"/>
              <a:gd name="connsiteY1" fmla="*/ 3749879 h 3758268"/>
              <a:gd name="connsiteX2" fmla="*/ 2869034 w 5083728"/>
              <a:gd name="connsiteY2" fmla="*/ 3758268 h 3758268"/>
              <a:gd name="connsiteX3" fmla="*/ 2860645 w 5083728"/>
              <a:gd name="connsiteY3" fmla="*/ 2306973 h 3758268"/>
              <a:gd name="connsiteX4" fmla="*/ 5083728 w 5083728"/>
              <a:gd name="connsiteY4" fmla="*/ 2290195 h 3758268"/>
              <a:gd name="connsiteX5" fmla="*/ 2088858 w 5083728"/>
              <a:gd name="connsiteY5" fmla="*/ 8389 h 3758268"/>
              <a:gd name="connsiteX6" fmla="*/ 0 w 5083728"/>
              <a:gd name="connsiteY6" fmla="*/ 0 h 3758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83728" h="3758268">
                <a:moveTo>
                  <a:pt x="0" y="0"/>
                </a:moveTo>
                <a:lnTo>
                  <a:pt x="33556" y="3749879"/>
                </a:lnTo>
                <a:lnTo>
                  <a:pt x="2869034" y="3758268"/>
                </a:lnTo>
                <a:cubicBezTo>
                  <a:pt x="2866238" y="3274503"/>
                  <a:pt x="2863441" y="2790738"/>
                  <a:pt x="2860645" y="2306973"/>
                </a:cubicBezTo>
                <a:lnTo>
                  <a:pt x="5083728" y="2290195"/>
                </a:lnTo>
                <a:lnTo>
                  <a:pt x="2088858" y="8389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1515698-2B8F-408A-BA4A-55FFBD31C103}"/>
              </a:ext>
            </a:extLst>
          </p:cNvPr>
          <p:cNvSpPr/>
          <p:nvPr/>
        </p:nvSpPr>
        <p:spPr>
          <a:xfrm>
            <a:off x="1479176" y="3693581"/>
            <a:ext cx="659451" cy="254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3,615㎜</a:t>
            </a:r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左大かっこ 15">
            <a:extLst>
              <a:ext uri="{FF2B5EF4-FFF2-40B4-BE49-F238E27FC236}">
                <a16:creationId xmlns:a16="http://schemas.microsoft.com/office/drawing/2014/main" id="{09421266-8718-4979-BAEE-55B614A90B6C}"/>
              </a:ext>
            </a:extLst>
          </p:cNvPr>
          <p:cNvSpPr/>
          <p:nvPr/>
        </p:nvSpPr>
        <p:spPr>
          <a:xfrm rot="5400000">
            <a:off x="3067067" y="827337"/>
            <a:ext cx="288487" cy="2005664"/>
          </a:xfrm>
          <a:prstGeom prst="leftBracket">
            <a:avLst>
              <a:gd name="adj" fmla="val 23943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0A460E3-A576-45C2-93D2-F3025E4FF535}"/>
              </a:ext>
            </a:extLst>
          </p:cNvPr>
          <p:cNvSpPr/>
          <p:nvPr/>
        </p:nvSpPr>
        <p:spPr>
          <a:xfrm>
            <a:off x="2881584" y="1588806"/>
            <a:ext cx="659451" cy="254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1,805㎜</a:t>
            </a:r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左大かっこ 18">
            <a:extLst>
              <a:ext uri="{FF2B5EF4-FFF2-40B4-BE49-F238E27FC236}">
                <a16:creationId xmlns:a16="http://schemas.microsoft.com/office/drawing/2014/main" id="{02BEE503-F626-428E-8F39-0854CBE4B6E0}"/>
              </a:ext>
            </a:extLst>
          </p:cNvPr>
          <p:cNvSpPr/>
          <p:nvPr/>
        </p:nvSpPr>
        <p:spPr>
          <a:xfrm rot="16200000">
            <a:off x="3471257" y="4525661"/>
            <a:ext cx="244994" cy="2615509"/>
          </a:xfrm>
          <a:prstGeom prst="leftBracket">
            <a:avLst>
              <a:gd name="adj" fmla="val 44795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7DE5A84-5B69-47C9-B61A-93819BF377BA}"/>
              </a:ext>
            </a:extLst>
          </p:cNvPr>
          <p:cNvSpPr/>
          <p:nvPr/>
        </p:nvSpPr>
        <p:spPr>
          <a:xfrm>
            <a:off x="3268967" y="5885794"/>
            <a:ext cx="659451" cy="254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2,415㎜</a:t>
            </a:r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左大かっこ 20">
            <a:extLst>
              <a:ext uri="{FF2B5EF4-FFF2-40B4-BE49-F238E27FC236}">
                <a16:creationId xmlns:a16="http://schemas.microsoft.com/office/drawing/2014/main" id="{BE39A561-9D40-4472-97D0-439FD20E25A8}"/>
              </a:ext>
            </a:extLst>
          </p:cNvPr>
          <p:cNvSpPr/>
          <p:nvPr/>
        </p:nvSpPr>
        <p:spPr>
          <a:xfrm rot="10800000">
            <a:off x="4901508" y="4253219"/>
            <a:ext cx="235009" cy="1471090"/>
          </a:xfrm>
          <a:prstGeom prst="leftBracket">
            <a:avLst>
              <a:gd name="adj" fmla="val 21577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D0D1706-EF61-4E1C-826D-F21801A27034}"/>
              </a:ext>
            </a:extLst>
          </p:cNvPr>
          <p:cNvSpPr/>
          <p:nvPr/>
        </p:nvSpPr>
        <p:spPr>
          <a:xfrm>
            <a:off x="4954544" y="4885097"/>
            <a:ext cx="659451" cy="254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1,205㎜</a:t>
            </a:r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左大かっこ 22">
            <a:extLst>
              <a:ext uri="{FF2B5EF4-FFF2-40B4-BE49-F238E27FC236}">
                <a16:creationId xmlns:a16="http://schemas.microsoft.com/office/drawing/2014/main" id="{AF15329C-D75B-43BA-8709-8A2CE4806E74}"/>
              </a:ext>
            </a:extLst>
          </p:cNvPr>
          <p:cNvSpPr/>
          <p:nvPr/>
        </p:nvSpPr>
        <p:spPr>
          <a:xfrm rot="16200000">
            <a:off x="5853495" y="3358092"/>
            <a:ext cx="254676" cy="2043052"/>
          </a:xfrm>
          <a:prstGeom prst="leftBracket">
            <a:avLst>
              <a:gd name="adj" fmla="val 21993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60AB5D6A-F6D2-42FA-8C98-BE23DEE6E980}"/>
              </a:ext>
            </a:extLst>
          </p:cNvPr>
          <p:cNvSpPr/>
          <p:nvPr/>
        </p:nvSpPr>
        <p:spPr>
          <a:xfrm>
            <a:off x="5677132" y="4393204"/>
            <a:ext cx="659451" cy="254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1,807㎜</a:t>
            </a:r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左大かっこ 26">
            <a:extLst>
              <a:ext uri="{FF2B5EF4-FFF2-40B4-BE49-F238E27FC236}">
                <a16:creationId xmlns:a16="http://schemas.microsoft.com/office/drawing/2014/main" id="{739AD3B7-68E3-4309-AB1D-581308EEA14C}"/>
              </a:ext>
            </a:extLst>
          </p:cNvPr>
          <p:cNvSpPr/>
          <p:nvPr/>
        </p:nvSpPr>
        <p:spPr>
          <a:xfrm rot="16200000">
            <a:off x="5973506" y="5343174"/>
            <a:ext cx="244994" cy="800100"/>
          </a:xfrm>
          <a:prstGeom prst="leftBracket">
            <a:avLst>
              <a:gd name="adj" fmla="val 17859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F718859D-7DF2-4007-AEF8-E96AF0049255}"/>
              </a:ext>
            </a:extLst>
          </p:cNvPr>
          <p:cNvSpPr/>
          <p:nvPr/>
        </p:nvSpPr>
        <p:spPr>
          <a:xfrm>
            <a:off x="5806788" y="5753107"/>
            <a:ext cx="659451" cy="254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943㎜</a:t>
            </a:r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5B0F5E0-2E39-4E08-9A0D-FD98AC18AC57}"/>
              </a:ext>
            </a:extLst>
          </p:cNvPr>
          <p:cNvSpPr txBox="1"/>
          <p:nvPr/>
        </p:nvSpPr>
        <p:spPr>
          <a:xfrm>
            <a:off x="774119" y="1447395"/>
            <a:ext cx="479861" cy="427691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vert="eaVert" wrap="square" rtlCol="0" anchor="ctr" anchorCtr="0">
            <a:noAutofit/>
          </a:bodyPr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ラ・メランジェ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64DCCC9-0324-49C6-ADDB-E0C0D5BD1AB6}"/>
              </a:ext>
            </a:extLst>
          </p:cNvPr>
          <p:cNvSpPr/>
          <p:nvPr/>
        </p:nvSpPr>
        <p:spPr>
          <a:xfrm flipV="1">
            <a:off x="5555329" y="5087899"/>
            <a:ext cx="161925" cy="14418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337B96DA-664A-45F0-8458-D391CE91300E}"/>
              </a:ext>
            </a:extLst>
          </p:cNvPr>
          <p:cNvCxnSpPr>
            <a:cxnSpLocks/>
            <a:endCxn id="3" idx="0"/>
          </p:cNvCxnSpPr>
          <p:nvPr/>
        </p:nvCxnSpPr>
        <p:spPr>
          <a:xfrm flipV="1">
            <a:off x="5470737" y="5232087"/>
            <a:ext cx="165555" cy="35477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031416F-B28E-49C7-B70B-3C2B526EC168}"/>
              </a:ext>
            </a:extLst>
          </p:cNvPr>
          <p:cNvSpPr/>
          <p:nvPr/>
        </p:nvSpPr>
        <p:spPr>
          <a:xfrm>
            <a:off x="4674857" y="5572068"/>
            <a:ext cx="1332000" cy="3236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accent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消火器</a:t>
            </a:r>
          </a:p>
        </p:txBody>
      </p:sp>
    </p:spTree>
    <p:extLst>
      <p:ext uri="{BB962C8B-B14F-4D97-AF65-F5344CB8AC3E}">
        <p14:creationId xmlns:p14="http://schemas.microsoft.com/office/powerpoint/2010/main" val="2819278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9CA5EF0-99D7-4800-9936-DA55E13BA6B7}"/>
              </a:ext>
            </a:extLst>
          </p:cNvPr>
          <p:cNvSpPr txBox="1"/>
          <p:nvPr/>
        </p:nvSpPr>
        <p:spPr>
          <a:xfrm>
            <a:off x="7298535" y="2052154"/>
            <a:ext cx="779347" cy="335770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vert="eaVert" wrap="square" rtlCol="0" anchor="ctr" anchorCtr="0">
            <a:noAutofit/>
          </a:bodyPr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エスカレーター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236E1AD-F863-4BFF-91A1-FB2403E4C703}"/>
              </a:ext>
            </a:extLst>
          </p:cNvPr>
          <p:cNvSpPr txBox="1"/>
          <p:nvPr/>
        </p:nvSpPr>
        <p:spPr>
          <a:xfrm>
            <a:off x="171450" y="238124"/>
            <a:ext cx="3676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EAST1-1F 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エスカレーター下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54AB9C0-3F1B-44E5-B602-83C8EC0A567E}"/>
              </a:ext>
            </a:extLst>
          </p:cNvPr>
          <p:cNvSpPr/>
          <p:nvPr/>
        </p:nvSpPr>
        <p:spPr>
          <a:xfrm>
            <a:off x="1426145" y="1123436"/>
            <a:ext cx="6657977" cy="324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タリーズ</a:t>
            </a:r>
          </a:p>
        </p:txBody>
      </p:sp>
      <p:sp>
        <p:nvSpPr>
          <p:cNvPr id="40" name="左大かっこ 39">
            <a:extLst>
              <a:ext uri="{FF2B5EF4-FFF2-40B4-BE49-F238E27FC236}">
                <a16:creationId xmlns:a16="http://schemas.microsoft.com/office/drawing/2014/main" id="{A52918DB-0919-43C7-9766-0B98DBBCDCD7}"/>
              </a:ext>
            </a:extLst>
          </p:cNvPr>
          <p:cNvSpPr/>
          <p:nvPr/>
        </p:nvSpPr>
        <p:spPr>
          <a:xfrm>
            <a:off x="1066118" y="2069076"/>
            <a:ext cx="360027" cy="3236011"/>
          </a:xfrm>
          <a:prstGeom prst="leftBracket">
            <a:avLst>
              <a:gd name="adj" fmla="val 44795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5B73BB8C-D640-4D67-A66F-FEB665D19BCE}"/>
              </a:ext>
            </a:extLst>
          </p:cNvPr>
          <p:cNvSpPr/>
          <p:nvPr/>
        </p:nvSpPr>
        <p:spPr>
          <a:xfrm>
            <a:off x="675937" y="3597053"/>
            <a:ext cx="659451" cy="254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3,500㎜</a:t>
            </a:r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" name="左大かっこ 57">
            <a:extLst>
              <a:ext uri="{FF2B5EF4-FFF2-40B4-BE49-F238E27FC236}">
                <a16:creationId xmlns:a16="http://schemas.microsoft.com/office/drawing/2014/main" id="{AA191534-2A3A-4552-A4EF-68B314193A85}"/>
              </a:ext>
            </a:extLst>
          </p:cNvPr>
          <p:cNvSpPr/>
          <p:nvPr/>
        </p:nvSpPr>
        <p:spPr>
          <a:xfrm rot="16200000" flipV="1">
            <a:off x="4086886" y="2659994"/>
            <a:ext cx="370372" cy="5675305"/>
          </a:xfrm>
          <a:prstGeom prst="leftBracket">
            <a:avLst>
              <a:gd name="adj" fmla="val 69273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4D1FCF2-705E-495B-BE32-83F87852C69C}"/>
              </a:ext>
            </a:extLst>
          </p:cNvPr>
          <p:cNvSpPr/>
          <p:nvPr/>
        </p:nvSpPr>
        <p:spPr>
          <a:xfrm>
            <a:off x="1426145" y="2057400"/>
            <a:ext cx="5683579" cy="323601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8554F795-9D45-48B8-9FC4-93FD7C4AB0A4}"/>
              </a:ext>
            </a:extLst>
          </p:cNvPr>
          <p:cNvSpPr/>
          <p:nvPr/>
        </p:nvSpPr>
        <p:spPr>
          <a:xfrm>
            <a:off x="7207794" y="4297402"/>
            <a:ext cx="181855" cy="15716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55A8F433-B832-44A9-999E-5B338489EA57}"/>
              </a:ext>
            </a:extLst>
          </p:cNvPr>
          <p:cNvCxnSpPr>
            <a:cxnSpLocks/>
          </p:cNvCxnSpPr>
          <p:nvPr/>
        </p:nvCxnSpPr>
        <p:spPr>
          <a:xfrm flipV="1">
            <a:off x="7229258" y="4455888"/>
            <a:ext cx="40485" cy="1080287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53C179F2-8FFB-4E61-8134-21290BC6B11C}"/>
              </a:ext>
            </a:extLst>
          </p:cNvPr>
          <p:cNvSpPr/>
          <p:nvPr/>
        </p:nvSpPr>
        <p:spPr>
          <a:xfrm>
            <a:off x="6745882" y="5524500"/>
            <a:ext cx="1332000" cy="3236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accent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コンセント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BD215BCA-D895-4E6D-BE31-73FFFDE5302B}"/>
              </a:ext>
            </a:extLst>
          </p:cNvPr>
          <p:cNvSpPr/>
          <p:nvPr/>
        </p:nvSpPr>
        <p:spPr>
          <a:xfrm>
            <a:off x="1426145" y="5809390"/>
            <a:ext cx="1393255" cy="55330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エレベーター</a:t>
            </a: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A0CE4E53-F74D-4FEC-8441-CEEE25E01AF2}"/>
              </a:ext>
            </a:extLst>
          </p:cNvPr>
          <p:cNvSpPr/>
          <p:nvPr/>
        </p:nvSpPr>
        <p:spPr>
          <a:xfrm>
            <a:off x="4044455" y="5621401"/>
            <a:ext cx="659451" cy="254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4,500㎜</a:t>
            </a:r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2377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9CA5EF0-99D7-4800-9936-DA55E13BA6B7}"/>
              </a:ext>
            </a:extLst>
          </p:cNvPr>
          <p:cNvSpPr txBox="1"/>
          <p:nvPr/>
        </p:nvSpPr>
        <p:spPr>
          <a:xfrm>
            <a:off x="8755539" y="1417075"/>
            <a:ext cx="360027" cy="235852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vert="eaVert" wrap="square" rtlCol="0" anchor="ctr" anchorCtr="0">
            <a:noAutofit/>
          </a:bodyPr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ダイソー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236E1AD-F863-4BFF-91A1-FB2403E4C703}"/>
              </a:ext>
            </a:extLst>
          </p:cNvPr>
          <p:cNvSpPr txBox="1"/>
          <p:nvPr/>
        </p:nvSpPr>
        <p:spPr>
          <a:xfrm>
            <a:off x="171449" y="238124"/>
            <a:ext cx="4924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EAST3-2F 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ユニクロ前・ドコモショップ前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54AB9C0-3F1B-44E5-B602-83C8EC0A567E}"/>
              </a:ext>
            </a:extLst>
          </p:cNvPr>
          <p:cNvSpPr/>
          <p:nvPr/>
        </p:nvSpPr>
        <p:spPr>
          <a:xfrm>
            <a:off x="643712" y="1123435"/>
            <a:ext cx="7566838" cy="324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ユニクロ</a:t>
            </a:r>
          </a:p>
        </p:txBody>
      </p:sp>
      <p:sp>
        <p:nvSpPr>
          <p:cNvPr id="40" name="左大かっこ 39">
            <a:extLst>
              <a:ext uri="{FF2B5EF4-FFF2-40B4-BE49-F238E27FC236}">
                <a16:creationId xmlns:a16="http://schemas.microsoft.com/office/drawing/2014/main" id="{A52918DB-0919-43C7-9766-0B98DBBCDCD7}"/>
              </a:ext>
            </a:extLst>
          </p:cNvPr>
          <p:cNvSpPr/>
          <p:nvPr/>
        </p:nvSpPr>
        <p:spPr>
          <a:xfrm>
            <a:off x="388461" y="2212274"/>
            <a:ext cx="255249" cy="2125317"/>
          </a:xfrm>
          <a:prstGeom prst="leftBracket">
            <a:avLst>
              <a:gd name="adj" fmla="val 44795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5B73BB8C-D640-4D67-A66F-FEB665D19BCE}"/>
              </a:ext>
            </a:extLst>
          </p:cNvPr>
          <p:cNvSpPr/>
          <p:nvPr/>
        </p:nvSpPr>
        <p:spPr>
          <a:xfrm>
            <a:off x="4523" y="2985578"/>
            <a:ext cx="672625" cy="5370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2,000㎜</a:t>
            </a:r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BD215BCA-D895-4E6D-BE31-73FFFDE5302B}"/>
              </a:ext>
            </a:extLst>
          </p:cNvPr>
          <p:cNvSpPr/>
          <p:nvPr/>
        </p:nvSpPr>
        <p:spPr>
          <a:xfrm>
            <a:off x="282880" y="5910842"/>
            <a:ext cx="4041471" cy="4137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エスカレーター</a:t>
            </a: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D603B3C9-42E7-43C6-BC88-3B0449E246D1}"/>
              </a:ext>
            </a:extLst>
          </p:cNvPr>
          <p:cNvSpPr/>
          <p:nvPr/>
        </p:nvSpPr>
        <p:spPr>
          <a:xfrm>
            <a:off x="718467" y="4502267"/>
            <a:ext cx="698316" cy="413757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柱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0F1CBE07-1779-4AED-9909-1F1F2E3ED6DA}"/>
              </a:ext>
            </a:extLst>
          </p:cNvPr>
          <p:cNvGrpSpPr/>
          <p:nvPr/>
        </p:nvGrpSpPr>
        <p:grpSpPr>
          <a:xfrm>
            <a:off x="4571999" y="4324350"/>
            <a:ext cx="4362450" cy="2000250"/>
            <a:chOff x="4571999" y="4324350"/>
            <a:chExt cx="4362450" cy="2000250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E197840A-21AC-45BC-B1E2-4F6DD9EC229C}"/>
                </a:ext>
              </a:extLst>
            </p:cNvPr>
            <p:cNvSpPr/>
            <p:nvPr/>
          </p:nvSpPr>
          <p:spPr>
            <a:xfrm>
              <a:off x="5021232" y="4324350"/>
              <a:ext cx="3913217" cy="200025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ドコモショップ</a:t>
              </a: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5040032-D01B-47DE-95EE-DB972914EF38}"/>
                </a:ext>
              </a:extLst>
            </p:cNvPr>
            <p:cNvSpPr/>
            <p:nvPr/>
          </p:nvSpPr>
          <p:spPr>
            <a:xfrm>
              <a:off x="4571999" y="5734565"/>
              <a:ext cx="1282091" cy="5900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C40D503D-5854-4ECD-A0DC-854F9A9BE17F}"/>
              </a:ext>
            </a:extLst>
          </p:cNvPr>
          <p:cNvSpPr/>
          <p:nvPr/>
        </p:nvSpPr>
        <p:spPr>
          <a:xfrm>
            <a:off x="282880" y="5461977"/>
            <a:ext cx="1282091" cy="4137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宝くじ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チャンスセンター</a:t>
            </a:r>
          </a:p>
        </p:txBody>
      </p:sp>
      <p:sp>
        <p:nvSpPr>
          <p:cNvPr id="20" name="左大かっこ 19">
            <a:extLst>
              <a:ext uri="{FF2B5EF4-FFF2-40B4-BE49-F238E27FC236}">
                <a16:creationId xmlns:a16="http://schemas.microsoft.com/office/drawing/2014/main" id="{B7456881-15AA-4FC3-BD15-FE5C74697F25}"/>
              </a:ext>
            </a:extLst>
          </p:cNvPr>
          <p:cNvSpPr/>
          <p:nvPr/>
        </p:nvSpPr>
        <p:spPr>
          <a:xfrm rot="5400000">
            <a:off x="2227390" y="276024"/>
            <a:ext cx="361037" cy="3528392"/>
          </a:xfrm>
          <a:prstGeom prst="leftBracket">
            <a:avLst>
              <a:gd name="adj" fmla="val 78913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6EDDB68D-2781-4795-9D13-E58D892780E0}"/>
              </a:ext>
            </a:extLst>
          </p:cNvPr>
          <p:cNvSpPr/>
          <p:nvPr/>
        </p:nvSpPr>
        <p:spPr>
          <a:xfrm>
            <a:off x="2085807" y="1630545"/>
            <a:ext cx="672625" cy="5370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6,800㎜</a:t>
            </a:r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左大かっこ 21">
            <a:extLst>
              <a:ext uri="{FF2B5EF4-FFF2-40B4-BE49-F238E27FC236}">
                <a16:creationId xmlns:a16="http://schemas.microsoft.com/office/drawing/2014/main" id="{43A8E49A-9A41-4D10-A09E-052A293AD8C1}"/>
              </a:ext>
            </a:extLst>
          </p:cNvPr>
          <p:cNvSpPr/>
          <p:nvPr/>
        </p:nvSpPr>
        <p:spPr>
          <a:xfrm rot="5400000">
            <a:off x="6453568" y="378032"/>
            <a:ext cx="361036" cy="3324378"/>
          </a:xfrm>
          <a:prstGeom prst="leftBracket">
            <a:avLst>
              <a:gd name="adj" fmla="val 78913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71E4EFF-C931-49D1-8FEC-9305ADC54B25}"/>
              </a:ext>
            </a:extLst>
          </p:cNvPr>
          <p:cNvSpPr/>
          <p:nvPr/>
        </p:nvSpPr>
        <p:spPr>
          <a:xfrm>
            <a:off x="6218005" y="1722637"/>
            <a:ext cx="672625" cy="2923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7,150㎜</a:t>
            </a:r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左大かっこ 23">
            <a:extLst>
              <a:ext uri="{FF2B5EF4-FFF2-40B4-BE49-F238E27FC236}">
                <a16:creationId xmlns:a16="http://schemas.microsoft.com/office/drawing/2014/main" id="{44A124F9-EA93-4CA9-8351-DA1F5D3DC90D}"/>
              </a:ext>
            </a:extLst>
          </p:cNvPr>
          <p:cNvSpPr/>
          <p:nvPr/>
        </p:nvSpPr>
        <p:spPr>
          <a:xfrm>
            <a:off x="4660666" y="2231131"/>
            <a:ext cx="268522" cy="1415051"/>
          </a:xfrm>
          <a:prstGeom prst="leftBracket">
            <a:avLst>
              <a:gd name="adj" fmla="val 44795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D5AE0A70-3F46-47D9-AB10-0A333B214373}"/>
              </a:ext>
            </a:extLst>
          </p:cNvPr>
          <p:cNvSpPr/>
          <p:nvPr/>
        </p:nvSpPr>
        <p:spPr>
          <a:xfrm>
            <a:off x="4341337" y="2823578"/>
            <a:ext cx="544989" cy="3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1,750㎜</a:t>
            </a:r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4D1FCF2-705E-495B-BE32-83F87852C69C}"/>
              </a:ext>
            </a:extLst>
          </p:cNvPr>
          <p:cNvSpPr/>
          <p:nvPr/>
        </p:nvSpPr>
        <p:spPr>
          <a:xfrm>
            <a:off x="643713" y="2212276"/>
            <a:ext cx="3528392" cy="21253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65960039-30DA-49C9-A4B7-3252CAA680D7}"/>
              </a:ext>
            </a:extLst>
          </p:cNvPr>
          <p:cNvSpPr/>
          <p:nvPr/>
        </p:nvSpPr>
        <p:spPr>
          <a:xfrm>
            <a:off x="4971897" y="2215903"/>
            <a:ext cx="3324378" cy="141505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D0B0BF39-2FD6-4A25-91B5-9E3AFE7EA2D2}"/>
              </a:ext>
            </a:extLst>
          </p:cNvPr>
          <p:cNvSpPr/>
          <p:nvPr/>
        </p:nvSpPr>
        <p:spPr>
          <a:xfrm>
            <a:off x="785373" y="4434708"/>
            <a:ext cx="138552" cy="16586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5E55B30C-54AF-40F4-A108-763265851721}"/>
              </a:ext>
            </a:extLst>
          </p:cNvPr>
          <p:cNvCxnSpPr>
            <a:cxnSpLocks/>
          </p:cNvCxnSpPr>
          <p:nvPr/>
        </p:nvCxnSpPr>
        <p:spPr>
          <a:xfrm flipH="1">
            <a:off x="606475" y="4541922"/>
            <a:ext cx="178898" cy="210139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6F4A040-ADE1-4553-AAF3-9B56D8A35EE5}"/>
              </a:ext>
            </a:extLst>
          </p:cNvPr>
          <p:cNvSpPr/>
          <p:nvPr/>
        </p:nvSpPr>
        <p:spPr>
          <a:xfrm>
            <a:off x="-90407" y="4712622"/>
            <a:ext cx="1332000" cy="3236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accent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コンセント</a:t>
            </a: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0B37FF68-70F1-492D-B9B0-195A35A5AC23}"/>
              </a:ext>
            </a:extLst>
          </p:cNvPr>
          <p:cNvSpPr/>
          <p:nvPr/>
        </p:nvSpPr>
        <p:spPr>
          <a:xfrm>
            <a:off x="4454554" y="4557793"/>
            <a:ext cx="459616" cy="413757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柱</a:t>
            </a:r>
          </a:p>
        </p:txBody>
      </p:sp>
    </p:spTree>
    <p:extLst>
      <p:ext uri="{BB962C8B-B14F-4D97-AF65-F5344CB8AC3E}">
        <p14:creationId xmlns:p14="http://schemas.microsoft.com/office/powerpoint/2010/main" val="1449985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1D6583E020E93647BF61CAEAF3F6963C" ma:contentTypeVersion="13" ma:contentTypeDescription="新しいドキュメントを作成します。" ma:contentTypeScope="" ma:versionID="18b4e5c5ce5a20dadf02272e2b42a972">
  <xsd:schema xmlns:xsd="http://www.w3.org/2001/XMLSchema" xmlns:xs="http://www.w3.org/2001/XMLSchema" xmlns:p="http://schemas.microsoft.com/office/2006/metadata/properties" xmlns:ns2="d9c61985-c9ff-446b-b7fc-87e39adab0bc" xmlns:ns3="112cc0fb-fff3-454e-96cc-e40a95d24c38" targetNamespace="http://schemas.microsoft.com/office/2006/metadata/properties" ma:root="true" ma:fieldsID="c51020e88ecb535bc8267183bcb6054a" ns2:_="" ns3:_="">
    <xsd:import namespace="d9c61985-c9ff-446b-b7fc-87e39adab0bc"/>
    <xsd:import namespace="112cc0fb-fff3-454e-96cc-e40a95d24c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c61985-c9ff-446b-b7fc-87e39adab0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203f2b38-04c5-438c-aabd-1765c3069c5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2cc0fb-fff3-454e-96cc-e40a95d24c3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9c61985-c9ff-446b-b7fc-87e39adab0b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0CF7D44-C848-42F2-A9E1-11BCA770DA72}"/>
</file>

<file path=customXml/itemProps2.xml><?xml version="1.0" encoding="utf-8"?>
<ds:datastoreItem xmlns:ds="http://schemas.openxmlformats.org/officeDocument/2006/customXml" ds:itemID="{02C7FCC1-9BF3-48CE-BDE5-372F0AACC60E}"/>
</file>

<file path=customXml/itemProps3.xml><?xml version="1.0" encoding="utf-8"?>
<ds:datastoreItem xmlns:ds="http://schemas.openxmlformats.org/officeDocument/2006/customXml" ds:itemID="{96F32990-3D80-4695-B8BF-BA7D8314E70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96</Words>
  <Application>Microsoft Macintosh PowerPoint</Application>
  <PresentationFormat>画面に合わせる (4:3)</PresentationFormat>
  <Paragraphs>56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2022-01-20T06:26:47Z</dcterms:created>
  <dcterms:modified xsi:type="dcterms:W3CDTF">2023-12-30T05:15:09Z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0x0101001D6583E020E93647BF61CAEAF3F6963C</vt:lpwstr>
  </property>
</Properties>
</file>